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283" r:id="rId14"/>
    <p:sldId id="284" r:id="rId15"/>
    <p:sldId id="303" r:id="rId16"/>
    <p:sldId id="287" r:id="rId17"/>
    <p:sldId id="289" r:id="rId18"/>
    <p:sldId id="290" r:id="rId19"/>
    <p:sldId id="292" r:id="rId20"/>
    <p:sldId id="288" r:id="rId21"/>
    <p:sldId id="304" r:id="rId22"/>
    <p:sldId id="293" r:id="rId23"/>
    <p:sldId id="294" r:id="rId24"/>
    <p:sldId id="301" r:id="rId25"/>
    <p:sldId id="295" r:id="rId26"/>
    <p:sldId id="296" r:id="rId27"/>
    <p:sldId id="302" r:id="rId28"/>
    <p:sldId id="297" r:id="rId29"/>
    <p:sldId id="298" r:id="rId30"/>
    <p:sldId id="30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283"/>
            <p14:sldId id="284"/>
          </p14:sldIdLst>
        </p14:section>
        <p14:section name="第三章" id="{6DE74CB5-4491-4CFF-950D-B1110C955FA4}">
          <p14:sldIdLst>
            <p14:sldId id="303"/>
            <p14:sldId id="287"/>
            <p14:sldId id="289"/>
            <p14:sldId id="290"/>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0" autoAdjust="0"/>
    <p:restoredTop sz="73350" autoAdjust="0"/>
  </p:normalViewPr>
  <p:slideViewPr>
    <p:cSldViewPr snapToGrid="0">
      <p:cViewPr varScale="1">
        <p:scale>
          <a:sx n="63" d="100"/>
          <a:sy n="63" d="100"/>
        </p:scale>
        <p:origin x="1186"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）保存为</a:t>
            </a:r>
            <a:r>
              <a:rPr lang="en-US" altLang="zh-CN" dirty="0"/>
              <a:t>mat</a:t>
            </a:r>
            <a:r>
              <a:rPr lang="zh-CN" altLang="en-US" dirty="0"/>
              <a:t>数据格式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使用刚刚提到的网络结构，由于我们有对性能的要求，所以在保证效果的情况下，尽量简化网络结构。</a:t>
            </a:r>
            <a:endParaRPr lang="en-US" altLang="zh-CN" dirty="0"/>
          </a:p>
          <a:p>
            <a:r>
              <a:rPr lang="zh-CN" altLang="en-US" dirty="0"/>
              <a:t>所以这里使用一个（</a:t>
            </a:r>
            <a:r>
              <a:rPr lang="en-US" altLang="zh-CN" dirty="0"/>
              <a:t>c</a:t>
            </a:r>
            <a:r>
              <a:rPr lang="zh-CN" altLang="en-US" dirty="0"/>
              <a:t>）结构较为简单的层网络。</a:t>
            </a:r>
            <a:endParaRPr lang="en-US" altLang="zh-CN" dirty="0"/>
          </a:p>
          <a:p>
            <a:r>
              <a:rPr lang="zh-CN" altLang="en-US" dirty="0"/>
              <a:t>（理论上，网络层越多，提取的特征信息就会越多，训练速度、运行速度也会变慢。）</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a:t>个图</a:t>
            </a:r>
            <a:r>
              <a:rPr lang="zh-CN" altLang="en-US" dirty="0"/>
              <a:t>去测试去噪效果。</a:t>
            </a:r>
            <a:endParaRPr lang="en-US" altLang="zh-CN" dirty="0"/>
          </a:p>
          <a:p>
            <a:r>
              <a:rPr lang="zh-CN" altLang="en-US" dirty="0"/>
              <a:t>固定高斯噪声的标准差为</a:t>
            </a:r>
            <a:r>
              <a:rPr lang="en-US" altLang="zh-CN" dirty="0"/>
              <a:t>16</a:t>
            </a:r>
            <a:r>
              <a:rPr lang="zh-CN" altLang="en-US" dirty="0"/>
              <a:t>，制作数据集，经过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首先，我们能看到，即使是这样结构简单的卷积网络，仍然拥有</a:t>
            </a:r>
            <a:r>
              <a:rPr lang="en-US" altLang="zh-CN" dirty="0"/>
              <a:t>BM3D</a:t>
            </a:r>
            <a:r>
              <a:rPr lang="zh-CN" altLang="en-US" dirty="0"/>
              <a:t>接近的去噪效果。而且，无论是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a:t>
            </a:r>
            <a:r>
              <a:rPr lang="zh-CN" altLang="en-US"/>
              <a:t>同样使用结构比较简单的网络</a:t>
            </a:r>
            <a:r>
              <a:rPr lang="zh-CN" altLang="en-US" dirty="0"/>
              <a:t>，理论上来说，去噪效果仍然可以有较大上升空间</a:t>
            </a:r>
            <a:r>
              <a:rPr lang="en-US" altLang="zh-CN" dirty="0"/>
              <a:t>…</a:t>
            </a:r>
            <a:r>
              <a:rPr lang="zh-CN" altLang="en-US" dirty="0"/>
              <a:t>（配置原因）</a:t>
            </a:r>
            <a:endParaRPr lang="en-US" altLang="zh-CN" dirty="0"/>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对于未知高斯噪声水平，我们使用标准差为</a:t>
            </a:r>
            <a:r>
              <a:rPr lang="en-US" altLang="zh-CN" dirty="0"/>
              <a:t>6</a:t>
            </a:r>
            <a:r>
              <a:rPr lang="zh-CN" altLang="en-US" dirty="0"/>
              <a:t>到</a:t>
            </a:r>
            <a:r>
              <a:rPr lang="en-US" altLang="zh-CN" dirty="0"/>
              <a:t>26</a:t>
            </a:r>
            <a:r>
              <a:rPr lang="zh-CN" altLang="en-US" dirty="0"/>
              <a:t>的随机的噪声，对网络进行了十几个小时的训练</a:t>
            </a:r>
            <a:endParaRPr lang="en-US" altLang="zh-CN" dirty="0"/>
          </a:p>
          <a:p>
            <a:r>
              <a:rPr lang="zh-CN" altLang="en-US" dirty="0"/>
              <a:t>我们只使用</a:t>
            </a:r>
            <a:r>
              <a:rPr lang="en-US" altLang="zh-CN" dirty="0" err="1"/>
              <a:t>lena</a:t>
            </a:r>
            <a:r>
              <a:rPr lang="zh-CN" altLang="en-US"/>
              <a:t>进行展示。</a:t>
            </a:r>
            <a:r>
              <a:rPr lang="zh-CN" altLang="en-US" dirty="0"/>
              <a:t>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而在这里，与传统方法不同，我们根据</a:t>
            </a:r>
            <a:r>
              <a:rPr lang="en-US" altLang="zh-CN" dirty="0"/>
              <a:t>Y</a:t>
            </a:r>
            <a:r>
              <a:rPr lang="zh-CN" altLang="en-US" dirty="0"/>
              <a:t>，来预测噪声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6.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211145"/>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869149" cy="461665"/>
          </a:xfrm>
          <a:prstGeom prst="rect">
            <a:avLst/>
          </a:prstGeom>
          <a:noFill/>
        </p:spPr>
        <p:txBody>
          <a:bodyPr wrap="none" rtlCol="0">
            <a:spAutoFit/>
          </a:bodyPr>
          <a:lstStyle/>
          <a:p>
            <a:r>
              <a:rPr lang="en-US" altLang="zh-CN" sz="2400" dirty="0">
                <a:solidFill>
                  <a:schemeClr val="bg1"/>
                </a:solidFill>
              </a:rPr>
              <a:t>Input</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44"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603"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604"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1" y="683580"/>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799793" y="339930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2417</TotalTime>
  <Words>2660</Words>
  <Application>Microsoft Office PowerPoint</Application>
  <PresentationFormat>宽屏</PresentationFormat>
  <Paragraphs>559</Paragraphs>
  <Slides>30</Slides>
  <Notes>30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0"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402</cp:revision>
  <dcterms:created xsi:type="dcterms:W3CDTF">2017-06-01T08:22:32Z</dcterms:created>
  <dcterms:modified xsi:type="dcterms:W3CDTF">2017-06-06T01:41:46Z</dcterms:modified>
</cp:coreProperties>
</file>